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562" y="3200400"/>
            <a:ext cx="4714875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1258712"/>
            <a:ext cx="11563350" cy="5543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672064" y="3284984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02315" y="3284984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16080" y="3789040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056440" y="3789040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544775" y="4361796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232899" y="4361796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679862" y="4361796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177823" y="4834068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645261" y="5406824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8916189" y="5406824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559496" y="5879097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4584050" y="5879097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9326872" y="5879097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2063552" y="6381513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72816"/>
            <a:ext cx="11506200" cy="448627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1827432" y="2440984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012760" y="2440984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368909" y="2440984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827432" y="3104175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002712" y="3104175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519635" y="3104175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99456" y="5373216"/>
            <a:ext cx="43073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99456" y="5865585"/>
            <a:ext cx="43073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471737"/>
            <a:ext cx="11058525" cy="1914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487394"/>
            <a:ext cx="61206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989811"/>
            <a:ext cx="61206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16832"/>
            <a:ext cx="11430000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2780928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08116" y="2780928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2026-01-15T09:11:27Z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